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4" autoAdjust="0"/>
    <p:restoredTop sz="62981"/>
  </p:normalViewPr>
  <p:slideViewPr>
    <p:cSldViewPr snapToGrid="0">
      <p:cViewPr varScale="1">
        <p:scale>
          <a:sx n="98" d="100"/>
          <a:sy n="98" d="100"/>
        </p:scale>
        <p:origin x="246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to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to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2/24/25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630"/>
            <a:ext cx="8323118" cy="4429726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5694219" y="2595330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258602"/>
              </p:ext>
            </p:extLst>
          </p:nvPr>
        </p:nvGraphicFramePr>
        <p:xfrm>
          <a:off x="255294" y="841751"/>
          <a:ext cx="11484483" cy="5914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(e.g. sparse networks) e.g. (Arm Big-Little)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10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altLang="en-US" dirty="0"/>
              <a:t> </a:t>
            </a:r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50283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13" y="108108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529" y="1351851"/>
            <a:ext cx="3833520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3427215" y="4241747"/>
            <a:ext cx="8684863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2" y="4241747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6875628" y="1351851"/>
            <a:ext cx="451932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3533067" y="1351851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 </a:t>
            </a:r>
            <a:r>
              <a:rPr lang="en-GB" dirty="0"/>
              <a:t>allow a single instruction to act on multiple data elements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SVE</a:t>
            </a:r>
            <a:r>
              <a:rPr lang="en-GB" dirty="0"/>
              <a:t>). </a:t>
            </a:r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5449827" y="6196776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10661</TotalTime>
  <Words>3213</Words>
  <Application>Microsoft Macintosh PowerPoint</Application>
  <PresentationFormat>Widescreen</PresentationFormat>
  <Paragraphs>388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CPU’s Are Optimized</vt:lpstr>
      <vt:lpstr>How CPU’s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116</cp:revision>
  <dcterms:created xsi:type="dcterms:W3CDTF">2024-11-20T09:48:17Z</dcterms:created>
  <dcterms:modified xsi:type="dcterms:W3CDTF">2025-02-27T11:08:25Z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